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6159"/>
  </p:normalViewPr>
  <p:slideViewPr>
    <p:cSldViewPr snapToGrid="0">
      <p:cViewPr varScale="1">
        <p:scale>
          <a:sx n="122" d="100"/>
          <a:sy n="122" d="100"/>
        </p:scale>
        <p:origin x="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BFD5-CB3F-24FD-5CD5-0C7763A29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1F6653-29B4-6C79-E821-F1130FBE2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04C1D-6F07-C544-06F1-38344374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9ED11-3856-532E-57D0-C844123E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B82CA-A40E-31E9-62A9-D1F243E99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AAA0-852A-1AB9-322B-4EF73FC8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1746A-A160-61BC-6CA6-8A1440404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70FFD-54CC-9C97-016C-5B5362105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421A-1456-3B78-59D0-03E05D65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54993-C5D5-62DE-514F-AC1C6ADA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41DF6E-DB1A-6C30-3C06-AF71013C5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4782C0-ECAB-632F-E75A-8B5344D61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5FAE5-AE02-3B86-BAAF-E8A4A643F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9CF7C-BB50-576D-676E-839B42BB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91796-4B6F-187B-7EED-BC02D0E5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08CC0-9647-5765-A138-0B782BE5F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8888-7C64-D97C-79FC-E0875E0E4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E1560-1039-06C7-5D78-BE34B5CC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0E012-8A8F-0F33-E276-BDC9A93D3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E0C-137A-D5CC-C121-4AF3AF8D5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0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8E94-554F-D640-6DC1-DB0CBDC9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50E537-A457-A89B-C214-6AC712100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8AC86-FD4A-D845-130D-56D620ADE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F1B69-4779-9C4F-708F-55952B4E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1C2A-306A-2B53-41B1-0E0A9731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7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C7F88-430D-1E7E-35CB-D10C8BE0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67BE6-DD0D-F01A-F9B9-A05469BBC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6F158-F42B-3297-1CE3-ADB2D84FB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9F500-38CA-0454-964D-9CE785DC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DAA4A-6B10-F07B-2FE1-9FA098830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D5E459-D3A5-CE47-94DC-F504303D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4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A0E2-AD27-970A-72E3-3ECBADD0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F003D-A638-C24D-53B1-7112A463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01103-389E-A6F6-2E51-692BAB3E3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1A532-A373-60E9-9C35-46F0BF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F446B4-120F-449A-E4A3-67DD06A8F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C1259E-652C-00DC-833A-9217A513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0846EF-8565-200B-C6BF-58A30897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281D9-9788-761F-AB8E-CB7B0A0C6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8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C90FC-32DB-FD87-43EC-9ADBF0400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91D2-7ADF-4FF7-805A-63EB960B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1486A-6DF6-DDD9-399E-B12CC637F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F40B3-A6A8-234C-0527-4D10E9B41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1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53DB5-5B4F-F66D-8C34-C3C0F3A3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980FEC-2D1A-1B36-4D41-A1442047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4A119A-D5B0-2BD6-038A-970E1DBC1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FAE6F-4E33-F536-DB76-44E1DD4B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7F9C-DBEE-6723-AFF3-76537FA53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F4D47-162B-39A4-D5EA-BF85F5103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385CE-0979-7F53-63BC-9CE927D9A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2FE7C-F778-F435-AF47-47FE881CA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8A342F-5737-2C6B-12C6-98E44B42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1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5523-AA3A-4BAE-D068-DCE4F5D84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B0E0D-25CB-3E80-4CAF-713065475E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4BD305-D5C3-41C8-E6C9-503700AE1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0180D-CAAD-5627-C61F-4DAFD1D4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C6CF5-B033-5484-5F28-A1EAA178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686CB-9AAC-D803-634F-C1E209DBF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5463E8-E507-8B7B-4D14-A4BFC6D17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ACBF8F-B268-9A6E-00CE-02FAB4DB1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DEED0-BDA7-6EB4-1122-764A7A7E2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CBAA-B988-3E41-ADCE-3DAFB632E254}" type="datetimeFigureOut">
              <a:rPr lang="en-US" smtClean="0"/>
              <a:t>3/2/23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AB926-2F1B-4170-C4D8-4E9407E595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888E2-3276-B025-D930-90FC86098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3E1A8-1F19-5B46-B92E-5CB17E032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35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5330E19-239E-BEF5-3EF3-CDEA2C318222}"/>
              </a:ext>
            </a:extLst>
          </p:cNvPr>
          <p:cNvSpPr txBox="1"/>
          <p:nvPr/>
        </p:nvSpPr>
        <p:spPr>
          <a:xfrm>
            <a:off x="2264979" y="3047265"/>
            <a:ext cx="766204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600" b="0" i="0" dirty="0">
                <a:solidFill>
                  <a:srgbClr val="807F84"/>
                </a:solidFill>
                <a:effectLst/>
                <a:latin typeface="Roboto" panose="020F0502020204030204" pitchFamily="34" charset="0"/>
              </a:rPr>
              <a:t>Careers Key Terms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973388-4FCB-CC38-1396-29A1FB1B86AB}"/>
              </a:ext>
            </a:extLst>
          </p:cNvPr>
          <p:cNvSpPr txBox="1"/>
          <p:nvPr/>
        </p:nvSpPr>
        <p:spPr>
          <a:xfrm>
            <a:off x="2656489" y="4361058"/>
            <a:ext cx="687902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>
                <a:solidFill>
                  <a:srgbClr val="807F84"/>
                </a:solidFill>
                <a:latin typeface="Roboto" panose="020F0502020204030204" pitchFamily="34" charset="0"/>
              </a:rPr>
              <a:t>Can you identify what all the key terms mean?</a:t>
            </a:r>
            <a:endParaRPr lang="en-US" sz="2500" dirty="0">
              <a:solidFill>
                <a:srgbClr val="807F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75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3" y="2274264"/>
            <a:ext cx="5632711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SHIFTWORK?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1891863" y="3271882"/>
            <a:ext cx="9680028" cy="3170099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TYPE OF WORK SCHEDULE IN WHICH</a:t>
            </a:r>
          </a:p>
          <a:p>
            <a:r>
              <a:rPr lang="en-GB" sz="4000" dirty="0">
                <a:solidFill>
                  <a:srgbClr val="807F84"/>
                </a:solidFill>
              </a:rPr>
              <a:t>GROUPS OF WORKERS ROTATE THROUGH</a:t>
            </a:r>
          </a:p>
          <a:p>
            <a:r>
              <a:rPr lang="en-GB" sz="4000" dirty="0">
                <a:solidFill>
                  <a:srgbClr val="807F84"/>
                </a:solidFill>
              </a:rPr>
              <a:t>SET PERIODS THROUGHOUT THE DAY.</a:t>
            </a:r>
          </a:p>
          <a:p>
            <a:r>
              <a:rPr lang="en-GB" sz="4000" dirty="0">
                <a:solidFill>
                  <a:srgbClr val="807F84"/>
                </a:solidFill>
              </a:rPr>
              <a:t>E.G. SHIFTS IN THIS WORKPLACE ARE</a:t>
            </a:r>
          </a:p>
          <a:p>
            <a:r>
              <a:rPr lang="en-GB" sz="4000" dirty="0">
                <a:solidFill>
                  <a:srgbClr val="807F84"/>
                </a:solidFill>
              </a:rPr>
              <a:t>6AM-2PM, 1PM-10PM OR 10PM-6AM.</a:t>
            </a:r>
          </a:p>
        </p:txBody>
      </p:sp>
    </p:spTree>
    <p:extLst>
      <p:ext uri="{BB962C8B-B14F-4D97-AF65-F5344CB8AC3E}">
        <p14:creationId xmlns:p14="http://schemas.microsoft.com/office/powerpoint/2010/main" val="282159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4" y="2274264"/>
            <a:ext cx="4487084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OVERTIME?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186414" y="3587192"/>
            <a:ext cx="7493877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TIME SPENT WORKING AT YOUR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JOB THAT IS IN ADDITION TO</a:t>
            </a:r>
          </a:p>
          <a:p>
            <a:r>
              <a:rPr lang="en-GB" sz="4000" dirty="0">
                <a:solidFill>
                  <a:srgbClr val="807F84"/>
                </a:solidFill>
              </a:rPr>
              <a:t>YOUR NORMAL WORKING</a:t>
            </a:r>
          </a:p>
          <a:p>
            <a:r>
              <a:rPr lang="en-GB" sz="4000" dirty="0">
                <a:solidFill>
                  <a:srgbClr val="807F84"/>
                </a:solidFill>
              </a:rPr>
              <a:t>HOURS.</a:t>
            </a:r>
          </a:p>
        </p:txBody>
      </p:sp>
    </p:spTree>
    <p:extLst>
      <p:ext uri="{BB962C8B-B14F-4D97-AF65-F5344CB8AC3E}">
        <p14:creationId xmlns:p14="http://schemas.microsoft.com/office/powerpoint/2010/main" val="309898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4" y="2274264"/>
            <a:ext cx="5569648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OCCUPATION?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4151586" y="3587192"/>
            <a:ext cx="6528705" cy="1938992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THE WORK THAT A PERSON</a:t>
            </a:r>
          </a:p>
          <a:p>
            <a:r>
              <a:rPr lang="en-GB" sz="4000" dirty="0">
                <a:solidFill>
                  <a:srgbClr val="807F84"/>
                </a:solidFill>
              </a:rPr>
              <a:t>DOES: A PERSON’S JOB 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PROFESSION.</a:t>
            </a:r>
          </a:p>
        </p:txBody>
      </p:sp>
    </p:spTree>
    <p:extLst>
      <p:ext uri="{BB962C8B-B14F-4D97-AF65-F5344CB8AC3E}">
        <p14:creationId xmlns:p14="http://schemas.microsoft.com/office/powerpoint/2010/main" val="198923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4" y="2274264"/>
            <a:ext cx="5569648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 PROFESSION?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4151586" y="3587192"/>
            <a:ext cx="6528705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TYPE OF JOB THAT REQUIRES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SPECIAL EDUCATION, TRAINING</a:t>
            </a:r>
          </a:p>
          <a:p>
            <a:r>
              <a:rPr lang="en-GB" sz="4000" dirty="0">
                <a:solidFill>
                  <a:srgbClr val="807F84"/>
                </a:solidFill>
              </a:rPr>
              <a:t>OR SKILL.</a:t>
            </a:r>
          </a:p>
        </p:txBody>
      </p:sp>
    </p:spTree>
    <p:extLst>
      <p:ext uri="{BB962C8B-B14F-4D97-AF65-F5344CB8AC3E}">
        <p14:creationId xmlns:p14="http://schemas.microsoft.com/office/powerpoint/2010/main" val="65073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  <p:bldP spid="3" grpId="8" animBg="1"/>
      <p:bldP spid="3" grpId="9" animBg="1"/>
      <p:bldP spid="3" grpId="10" animBg="1"/>
      <p:bldP spid="3" grpId="1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704192" y="2267642"/>
            <a:ext cx="577018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EMPLOYEE?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4109544" y="3461631"/>
            <a:ext cx="6437587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PERSON WHO WORKS FOR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ANOTHER PERSON OR FOR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 COMPANY FOR WAGES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OR A SALARY.</a:t>
            </a:r>
          </a:p>
        </p:txBody>
      </p:sp>
    </p:spTree>
    <p:extLst>
      <p:ext uri="{BB962C8B-B14F-4D97-AF65-F5344CB8AC3E}">
        <p14:creationId xmlns:p14="http://schemas.microsoft.com/office/powerpoint/2010/main" val="342282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704192" y="2267642"/>
            <a:ext cx="516058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EMPLOYER?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2543503" y="3461631"/>
            <a:ext cx="8003628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PERSON OR COMPANY THAT</a:t>
            </a:r>
          </a:p>
          <a:p>
            <a:r>
              <a:rPr lang="en-GB" sz="4000" dirty="0">
                <a:solidFill>
                  <a:srgbClr val="807F84"/>
                </a:solidFill>
              </a:rPr>
              <a:t>HAS PEOPLE WHO DO WORK FOR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WAGES OR A SALARY: A PERSON 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COMPANY THAT HAS EMPLOYEES.</a:t>
            </a:r>
          </a:p>
        </p:txBody>
      </p:sp>
    </p:spTree>
    <p:extLst>
      <p:ext uri="{BB962C8B-B14F-4D97-AF65-F5344CB8AC3E}">
        <p14:creationId xmlns:p14="http://schemas.microsoft.com/office/powerpoint/2010/main" val="287743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704191" y="2267642"/>
            <a:ext cx="6285187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APPRENTICESHIP?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273287" y="3524130"/>
            <a:ext cx="8003628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AN OFFICIAL AGREEMENT BETWEEN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AN EMPLOYER AND AN APPRENTICE</a:t>
            </a:r>
          </a:p>
          <a:p>
            <a:r>
              <a:rPr lang="en-GB" sz="4000" dirty="0">
                <a:solidFill>
                  <a:srgbClr val="807F84"/>
                </a:solidFill>
              </a:rPr>
              <a:t>WHICH SETS OUT THE TERMS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AGREED BETWEEN THE 2 PARTIES.</a:t>
            </a:r>
          </a:p>
        </p:txBody>
      </p:sp>
    </p:spTree>
    <p:extLst>
      <p:ext uri="{BB962C8B-B14F-4D97-AF65-F5344CB8AC3E}">
        <p14:creationId xmlns:p14="http://schemas.microsoft.com/office/powerpoint/2010/main" val="207075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704191" y="2267642"/>
            <a:ext cx="5391809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APPRENTICE?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2567564" y="3555661"/>
            <a:ext cx="9248418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YOU HAVE A JOB THAT INCLUDES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GAINING RECOGNISED QUALIFICATIONS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AND ESSENTIAL SKILLS WHILST YOU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ARE WORKING AND EARNING A WAGE.</a:t>
            </a:r>
          </a:p>
        </p:txBody>
      </p:sp>
    </p:spTree>
    <p:extLst>
      <p:ext uri="{BB962C8B-B14F-4D97-AF65-F5344CB8AC3E}">
        <p14:creationId xmlns:p14="http://schemas.microsoft.com/office/powerpoint/2010/main" val="84610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704192" y="2267642"/>
            <a:ext cx="4319754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 TRAINEE?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460943" y="3597703"/>
            <a:ext cx="4737126" cy="1938992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PERSON WHO IS</a:t>
            </a:r>
          </a:p>
          <a:p>
            <a:r>
              <a:rPr lang="en-GB" sz="4000" dirty="0">
                <a:solidFill>
                  <a:srgbClr val="807F84"/>
                </a:solidFill>
              </a:rPr>
              <a:t>BEING TRAINED FOR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A JOB.</a:t>
            </a:r>
          </a:p>
        </p:txBody>
      </p:sp>
    </p:spTree>
    <p:extLst>
      <p:ext uri="{BB962C8B-B14F-4D97-AF65-F5344CB8AC3E}">
        <p14:creationId xmlns:p14="http://schemas.microsoft.com/office/powerpoint/2010/main" val="411501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4" y="2274264"/>
            <a:ext cx="4737126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an INTERN?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460942" y="3597703"/>
            <a:ext cx="7564409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A STUDENT OR RECENT GRADUATE</a:t>
            </a:r>
          </a:p>
          <a:p>
            <a:r>
              <a:rPr lang="en-GB" sz="4000" dirty="0">
                <a:solidFill>
                  <a:srgbClr val="807F84"/>
                </a:solidFill>
              </a:rPr>
              <a:t>WHO WORKS FOR A PERIOD OF</a:t>
            </a:r>
          </a:p>
          <a:p>
            <a:r>
              <a:rPr lang="en-GB" sz="4000" dirty="0">
                <a:solidFill>
                  <a:srgbClr val="807F84"/>
                </a:solidFill>
              </a:rPr>
              <a:t>TIME AT A JOB IN ORDER TO</a:t>
            </a:r>
          </a:p>
          <a:p>
            <a:r>
              <a:rPr lang="en-GB" sz="4000" dirty="0">
                <a:solidFill>
                  <a:srgbClr val="807F84"/>
                </a:solidFill>
              </a:rPr>
              <a:t>GET EXPERIENCE.</a:t>
            </a:r>
          </a:p>
        </p:txBody>
      </p:sp>
    </p:spTree>
    <p:extLst>
      <p:ext uri="{BB962C8B-B14F-4D97-AF65-F5344CB8AC3E}">
        <p14:creationId xmlns:p14="http://schemas.microsoft.com/office/powerpoint/2010/main" val="28947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3" y="2274264"/>
            <a:ext cx="5538117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 FULL-TIME JOB?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439922" y="3597703"/>
            <a:ext cx="7564409" cy="2554545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WORKING THE FULL NUMBER OF</a:t>
            </a:r>
          </a:p>
          <a:p>
            <a:r>
              <a:rPr lang="en-GB" sz="4000" dirty="0">
                <a:solidFill>
                  <a:srgbClr val="807F84"/>
                </a:solidFill>
              </a:rPr>
              <a:t>HOURS CONSIDERED NORMAL 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STANDARD. NORMALLY 35 OR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MORE PER WEEK.</a:t>
            </a:r>
          </a:p>
        </p:txBody>
      </p:sp>
    </p:spTree>
    <p:extLst>
      <p:ext uri="{BB962C8B-B14F-4D97-AF65-F5344CB8AC3E}">
        <p14:creationId xmlns:p14="http://schemas.microsoft.com/office/powerpoint/2010/main" val="84642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FCB2C9-CA88-956E-2D0B-CEC92140A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78" y="186082"/>
            <a:ext cx="2999409" cy="1312241"/>
          </a:xfrm>
          <a:prstGeom prst="rect">
            <a:avLst/>
          </a:prstGeom>
        </p:spPr>
      </p:pic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F0FB1F50-872D-937A-18AC-9CD6DD8A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4601" y="281056"/>
            <a:ext cx="2271381" cy="12137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8732B1-2605-099D-8DBB-78C31070221E}"/>
              </a:ext>
            </a:extLst>
          </p:cNvPr>
          <p:cNvSpPr txBox="1"/>
          <p:nvPr/>
        </p:nvSpPr>
        <p:spPr>
          <a:xfrm>
            <a:off x="904723" y="2274264"/>
            <a:ext cx="5632711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What is a PART-TIME JOB?</a:t>
            </a:r>
            <a:endParaRPr lang="en-US" sz="4000" dirty="0">
              <a:solidFill>
                <a:srgbClr val="807F8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828416-0480-1C6E-0F91-3727C1E0348B}"/>
              </a:ext>
            </a:extLst>
          </p:cNvPr>
          <p:cNvSpPr txBox="1"/>
          <p:nvPr/>
        </p:nvSpPr>
        <p:spPr>
          <a:xfrm>
            <a:off x="3439922" y="3597703"/>
            <a:ext cx="7564409" cy="1938992"/>
          </a:xfrm>
          <a:prstGeom prst="rect">
            <a:avLst/>
          </a:prstGeom>
          <a:noFill/>
          <a:ln w="7620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rgbClr val="807F84"/>
                </a:solidFill>
              </a:rPr>
              <a:t>WORKING OR INVOLVING FEWER</a:t>
            </a:r>
          </a:p>
          <a:p>
            <a:r>
              <a:rPr lang="en-GB" sz="4000" dirty="0">
                <a:solidFill>
                  <a:srgbClr val="807F84"/>
                </a:solidFill>
              </a:rPr>
              <a:t>HOURS THAN IS CONSIDERED</a:t>
            </a:r>
          </a:p>
          <a:p>
            <a:r>
              <a:rPr lang="en-GB" sz="4000" dirty="0">
                <a:solidFill>
                  <a:srgbClr val="807F84"/>
                </a:solidFill>
              </a:rPr>
              <a:t>NORMAL OR STANDARD.</a:t>
            </a:r>
          </a:p>
        </p:txBody>
      </p:sp>
    </p:spTree>
    <p:extLst>
      <p:ext uri="{BB962C8B-B14F-4D97-AF65-F5344CB8AC3E}">
        <p14:creationId xmlns:p14="http://schemas.microsoft.com/office/powerpoint/2010/main" val="8559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3" grpId="6" animBg="1"/>
      <p:bldP spid="3" grpId="7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291</Words>
  <Application>Microsoft Macintosh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N Newstead</dc:creator>
  <cp:lastModifiedBy>Mrs N Newstead</cp:lastModifiedBy>
  <cp:revision>1</cp:revision>
  <dcterms:created xsi:type="dcterms:W3CDTF">2023-03-02T16:13:05Z</dcterms:created>
  <dcterms:modified xsi:type="dcterms:W3CDTF">2023-03-02T16:41:36Z</dcterms:modified>
</cp:coreProperties>
</file>