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7"/>
    <p:restoredTop sz="96181"/>
  </p:normalViewPr>
  <p:slideViewPr>
    <p:cSldViewPr snapToGrid="0">
      <p:cViewPr varScale="1">
        <p:scale>
          <a:sx n="123" d="100"/>
          <a:sy n="123" d="100"/>
        </p:scale>
        <p:origin x="39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38EE9E-3C7F-CC74-0EA9-B063E32172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1F873E-5058-731C-7842-300CA3B7C4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B5FF18-E4B9-5EC3-753A-B1E11C8C0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FF130-35F9-CB47-A9F3-5D24F0592A0F}" type="datetimeFigureOut">
              <a:rPr lang="en-US" smtClean="0"/>
              <a:t>3/2/23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DE38E3-E6F9-C517-214B-D7D05D942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B3500A-99B7-9557-0F98-A9071F452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905D7-3521-5A49-9387-39E65652A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814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26972E-C76D-D4CD-ADA1-710E4B1EA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0D3336-BDAE-4230-7DF8-2ACA88E944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820988-E4AD-E973-C96E-1F0CC133B6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FF130-35F9-CB47-A9F3-5D24F0592A0F}" type="datetimeFigureOut">
              <a:rPr lang="en-US" smtClean="0"/>
              <a:t>3/2/23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F0E774-D8B6-80E8-07C9-136B09D96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8E0D0B-2181-FD4A-11CF-2AD6797A1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905D7-3521-5A49-9387-39E65652A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528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A54A99D-4A35-9E01-9CFC-580F1F3F8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EFD3BF-4E0C-5302-7DF2-67597D3CFA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C5A5D3-739B-3A62-5EE1-D8938F176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FF130-35F9-CB47-A9F3-5D24F0592A0F}" type="datetimeFigureOut">
              <a:rPr lang="en-US" smtClean="0"/>
              <a:t>3/2/23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C9CD65-C8C4-9388-03A8-A95B8A9A0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1D9FAD-6AD9-3FEB-51D9-8FF3A47293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905D7-3521-5A49-9387-39E65652A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273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FCEDF7-39E2-195B-6FE8-F27632CC14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3E4537-9E90-159F-FB3D-67F077FAD4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370C0B-5E44-5E37-CE2A-27615B4D2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FF130-35F9-CB47-A9F3-5D24F0592A0F}" type="datetimeFigureOut">
              <a:rPr lang="en-US" smtClean="0"/>
              <a:t>3/2/23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B35109-81CC-ED05-9B2D-E82CF523F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17B584-5A30-63DC-6E37-1BBAC4A9CD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905D7-3521-5A49-9387-39E65652A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612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104B6F-6677-E5D3-BB30-24AD9778E8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F02155-EA28-896D-75E6-170EB614C7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04342C-2F5B-BAE0-6EFD-2ADA453DD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FF130-35F9-CB47-A9F3-5D24F0592A0F}" type="datetimeFigureOut">
              <a:rPr lang="en-US" smtClean="0"/>
              <a:t>3/2/23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3AB499-45F3-E9DB-1558-0331CA6FF8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9C5C3D-9CB0-2A26-B5B2-E648162CF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905D7-3521-5A49-9387-39E65652A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37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63C527-6403-770E-6C18-EA123FB996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3801E8-8C95-D862-A8F9-FAC1E7653F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B1AA50-419A-4E01-837B-0EDA97C19B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AF5C12-1D91-511D-F996-434850D3E4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FF130-35F9-CB47-A9F3-5D24F0592A0F}" type="datetimeFigureOut">
              <a:rPr lang="en-US" smtClean="0"/>
              <a:t>3/2/23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32C866-A9EB-5A06-A462-9FBAB1DFD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6F3FF7-5FA5-3E67-AC7B-1702C4D45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905D7-3521-5A49-9387-39E65652A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376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44C82E-B4F7-A65F-2D88-FCC59D4297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CB126E-1CFA-94B4-7E9D-F9D973A657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709540-3DE2-12E7-5F0A-1730DDB6DE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B00F93-C363-9F36-93C9-95DF87D564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5E32F5D-D65A-1A73-080F-85CD2D32CB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9B4BA67-37F8-AE64-C988-389284A80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FF130-35F9-CB47-A9F3-5D24F0592A0F}" type="datetimeFigureOut">
              <a:rPr lang="en-US" smtClean="0"/>
              <a:t>3/2/23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BF47B6B-1A15-E68A-170C-8DBCE5FB9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A771BFD-1B83-BEF6-A4F1-8A42F52D1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905D7-3521-5A49-9387-39E65652A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174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E8A7DC-C217-3527-7098-AA7697E4A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424981B-7A72-D7DC-A747-52E2B91D1D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FF130-35F9-CB47-A9F3-5D24F0592A0F}" type="datetimeFigureOut">
              <a:rPr lang="en-US" smtClean="0"/>
              <a:t>3/2/23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AE0F7F-C6E1-DED2-9BAE-6FC72B188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3EA781-6A60-38E4-49E6-5959CA6B6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905D7-3521-5A49-9387-39E65652A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727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5995059-FB94-228D-08CD-8D75A8CB6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FF130-35F9-CB47-A9F3-5D24F0592A0F}" type="datetimeFigureOut">
              <a:rPr lang="en-US" smtClean="0"/>
              <a:t>3/2/23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20A9917-32D1-0772-7E10-ECE64378A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12AB2A-2DBD-B0E5-D9EA-3FA60A360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905D7-3521-5A49-9387-39E65652A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472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CAC97-DAE3-8FD4-B055-3514CE6941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DC1FD3-EC4C-728D-13FF-4C2C49E8CA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206D4B-782B-72EF-B4EC-14F00268DA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7BB6F9-041F-8EF4-0894-6C72FC249B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FF130-35F9-CB47-A9F3-5D24F0592A0F}" type="datetimeFigureOut">
              <a:rPr lang="en-US" smtClean="0"/>
              <a:t>3/2/23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27EEFF-2900-BAC5-CE1A-F4609539D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74F87A-D632-BA67-3803-4E08523A6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905D7-3521-5A49-9387-39E65652A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691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27E594-FEFA-848F-B67C-BA6EDB06B4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4EFCF36-4CCE-A1B9-2581-FBA9431C8E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F6D142-9C6B-8667-3933-9D95349906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9F8A23-09E9-7340-30B7-2D03433B2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FF130-35F9-CB47-A9F3-5D24F0592A0F}" type="datetimeFigureOut">
              <a:rPr lang="en-US" smtClean="0"/>
              <a:t>3/2/23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7AD900-7887-A44B-1000-30769505C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9C3880-37BF-2AD2-B699-5BA787D97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905D7-3521-5A49-9387-39E65652A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899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047C875-D155-F93A-2699-821630DE52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54EC10-065E-1E5A-5900-1FA343FAFC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7F3460-31DE-F039-3E34-D2D564694E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DFF130-35F9-CB47-A9F3-5D24F0592A0F}" type="datetimeFigureOut">
              <a:rPr lang="en-US" smtClean="0"/>
              <a:t>3/2/23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919CA9-6FD3-B28E-86B6-873848B5D4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3383EB-E96E-8589-B572-72EB73725B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5905D7-3521-5A49-9387-39E65652A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261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exagon 3">
            <a:extLst>
              <a:ext uri="{FF2B5EF4-FFF2-40B4-BE49-F238E27FC236}">
                <a16:creationId xmlns:a16="http://schemas.microsoft.com/office/drawing/2014/main" id="{815E8255-ED9A-FB9B-1480-9A7585F9C16E}"/>
              </a:ext>
            </a:extLst>
          </p:cNvPr>
          <p:cNvSpPr/>
          <p:nvPr/>
        </p:nvSpPr>
        <p:spPr>
          <a:xfrm>
            <a:off x="4083627" y="268682"/>
            <a:ext cx="7588439" cy="6432951"/>
          </a:xfrm>
          <a:prstGeom prst="hexago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8F4A906-008D-6EE2-9B7D-F6E8ACA228D3}"/>
              </a:ext>
            </a:extLst>
          </p:cNvPr>
          <p:cNvCxnSpPr>
            <a:cxnSpLocks/>
            <a:stCxn id="4" idx="3"/>
            <a:endCxn id="4" idx="0"/>
          </p:cNvCxnSpPr>
          <p:nvPr/>
        </p:nvCxnSpPr>
        <p:spPr>
          <a:xfrm>
            <a:off x="4083627" y="3485158"/>
            <a:ext cx="758843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B697606-B795-B01B-62F5-968E96AC4410}"/>
              </a:ext>
            </a:extLst>
          </p:cNvPr>
          <p:cNvCxnSpPr>
            <a:cxnSpLocks/>
            <a:stCxn id="4" idx="4"/>
            <a:endCxn id="4" idx="1"/>
          </p:cNvCxnSpPr>
          <p:nvPr/>
        </p:nvCxnSpPr>
        <p:spPr>
          <a:xfrm>
            <a:off x="5691865" y="268683"/>
            <a:ext cx="4371963" cy="64329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2CC182B-4AFE-CE80-37D2-2294642B1A97}"/>
              </a:ext>
            </a:extLst>
          </p:cNvPr>
          <p:cNvCxnSpPr>
            <a:cxnSpLocks/>
            <a:stCxn id="4" idx="5"/>
            <a:endCxn id="4" idx="2"/>
          </p:cNvCxnSpPr>
          <p:nvPr/>
        </p:nvCxnSpPr>
        <p:spPr>
          <a:xfrm flipH="1">
            <a:off x="5691865" y="268683"/>
            <a:ext cx="4371963" cy="64329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 descr="Logo&#10;&#10;Description automatically generated with medium confidence">
            <a:extLst>
              <a:ext uri="{FF2B5EF4-FFF2-40B4-BE49-F238E27FC236}">
                <a16:creationId xmlns:a16="http://schemas.microsoft.com/office/drawing/2014/main" id="{60F202D4-ADB5-5823-EF90-A5890B7B1A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35646" y="156366"/>
            <a:ext cx="1386635" cy="740950"/>
          </a:xfrm>
          <a:prstGeom prst="rect">
            <a:avLst/>
          </a:prstGeom>
        </p:spPr>
      </p:pic>
      <p:pic>
        <p:nvPicPr>
          <p:cNvPr id="17" name="Picture 16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67A77E1B-0952-5496-0E6E-C83D84AAE5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35645" y="6094981"/>
            <a:ext cx="1386635" cy="606653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1417C2DA-27AC-A826-8A2E-06A405784897}"/>
              </a:ext>
            </a:extLst>
          </p:cNvPr>
          <p:cNvSpPr txBox="1"/>
          <p:nvPr/>
        </p:nvSpPr>
        <p:spPr>
          <a:xfrm>
            <a:off x="6761956" y="211239"/>
            <a:ext cx="2208068" cy="3717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1. My top three skills.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C15CCCE-DDFC-BE40-D587-4BEEA4C31971}"/>
              </a:ext>
            </a:extLst>
          </p:cNvPr>
          <p:cNvSpPr txBox="1"/>
          <p:nvPr/>
        </p:nvSpPr>
        <p:spPr>
          <a:xfrm>
            <a:off x="7970377" y="3161354"/>
            <a:ext cx="203142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2. My best subjects.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C346FF7-01E1-3713-33B0-772907729ACE}"/>
              </a:ext>
            </a:extLst>
          </p:cNvPr>
          <p:cNvSpPr txBox="1"/>
          <p:nvPr/>
        </p:nvSpPr>
        <p:spPr>
          <a:xfrm>
            <a:off x="7970377" y="3420655"/>
            <a:ext cx="26652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3. Something I'm proud of.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9F5EE19-0CA7-C2B1-DEF5-CEE6E50D5757}"/>
              </a:ext>
            </a:extLst>
          </p:cNvPr>
          <p:cNvSpPr txBox="1"/>
          <p:nvPr/>
        </p:nvSpPr>
        <p:spPr>
          <a:xfrm>
            <a:off x="4170033" y="3429000"/>
            <a:ext cx="34238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5. 3 positive words to describe me.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00ADEBB-A3B7-6BA4-0494-57DF5F31079D}"/>
              </a:ext>
            </a:extLst>
          </p:cNvPr>
          <p:cNvSpPr txBox="1"/>
          <p:nvPr/>
        </p:nvSpPr>
        <p:spPr>
          <a:xfrm>
            <a:off x="6291089" y="6332300"/>
            <a:ext cx="317351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4. Something I need to improve.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D58F2BD7-7271-CF3A-7DAA-68A9E470AF04}"/>
              </a:ext>
            </a:extLst>
          </p:cNvPr>
          <p:cNvSpPr txBox="1"/>
          <p:nvPr/>
        </p:nvSpPr>
        <p:spPr>
          <a:xfrm>
            <a:off x="4170033" y="3115825"/>
            <a:ext cx="272187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6. How could I help others?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46DB347-329C-09F7-3755-DFE44D0C7BEB}"/>
              </a:ext>
            </a:extLst>
          </p:cNvPr>
          <p:cNvSpPr txBox="1"/>
          <p:nvPr/>
        </p:nvSpPr>
        <p:spPr>
          <a:xfrm>
            <a:off x="181828" y="141128"/>
            <a:ext cx="3313480" cy="1323439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r>
              <a:rPr lang="en-US" sz="4000" dirty="0"/>
              <a:t>10 MINUTES</a:t>
            </a:r>
          </a:p>
          <a:p>
            <a:r>
              <a:rPr lang="en-US" sz="4000" dirty="0"/>
              <a:t>OF POSITIVITY.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5A435A9-7BDF-3C20-E0C2-30EBBCCC8161}"/>
              </a:ext>
            </a:extLst>
          </p:cNvPr>
          <p:cNvSpPr txBox="1"/>
          <p:nvPr/>
        </p:nvSpPr>
        <p:spPr>
          <a:xfrm>
            <a:off x="208133" y="1775895"/>
            <a:ext cx="3759791" cy="378565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000" dirty="0"/>
              <a:t>You have 10 minutes to complete the 6 sections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000" dirty="0"/>
              <a:t>Discuss your answers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000" dirty="0"/>
              <a:t>What did you discover?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000" dirty="0"/>
              <a:t>How will this help you in the future?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A7C169E-7B97-1A60-5AC6-2607BAB5AB4E}"/>
              </a:ext>
            </a:extLst>
          </p:cNvPr>
          <p:cNvSpPr txBox="1"/>
          <p:nvPr/>
        </p:nvSpPr>
        <p:spPr>
          <a:xfrm>
            <a:off x="214030" y="5872875"/>
            <a:ext cx="3759791" cy="92333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NAME:</a:t>
            </a:r>
          </a:p>
          <a:p>
            <a:r>
              <a:rPr lang="en-US" dirty="0"/>
              <a:t> </a:t>
            </a:r>
          </a:p>
          <a:p>
            <a:r>
              <a:rPr lang="en-US" dirty="0"/>
              <a:t>TUTOR:</a:t>
            </a:r>
          </a:p>
        </p:txBody>
      </p:sp>
    </p:spTree>
    <p:extLst>
      <p:ext uri="{BB962C8B-B14F-4D97-AF65-F5344CB8AC3E}">
        <p14:creationId xmlns:p14="http://schemas.microsoft.com/office/powerpoint/2010/main" val="4511736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81</Words>
  <Application>Microsoft Macintosh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Mrs N Newstead</dc:creator>
  <cp:lastModifiedBy>Mrs N Newstead</cp:lastModifiedBy>
  <cp:revision>2</cp:revision>
  <dcterms:created xsi:type="dcterms:W3CDTF">2023-03-02T13:32:11Z</dcterms:created>
  <dcterms:modified xsi:type="dcterms:W3CDTF">2023-03-02T14:23:09Z</dcterms:modified>
</cp:coreProperties>
</file>